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6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48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61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39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7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98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15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66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18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EF19-3111-4445-8D2F-DC7C823251F4}" type="datetimeFigureOut">
              <a:rPr kumimoji="1" lang="ja-JP" altLang="en-US" smtClean="0"/>
              <a:t>2011/12/28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D9A1-DC67-4A5A-A433-63242A6727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2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l-ssl.google.com/android/eclips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ptana.com/products/studio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Aptana Studio 3 </a:t>
            </a:r>
            <a:r>
              <a:rPr lang="ja-JP" altLang="en-US" dirty="0" smtClean="0"/>
              <a:t>に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Android ADT </a:t>
            </a:r>
            <a:r>
              <a:rPr lang="ja-JP" altLang="en-US" dirty="0" smtClean="0"/>
              <a:t>プラグインを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インストールする方法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10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完了までしばし待つ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33243" cy="43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5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正しく完了すると以下の画面に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50" y="1700808"/>
            <a:ext cx="5705251" cy="440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9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Aptana3</a:t>
            </a:r>
            <a:r>
              <a:rPr kumimoji="1" lang="ja-JP" altLang="en-US" dirty="0" smtClean="0"/>
              <a:t>を起動する</a:t>
            </a:r>
            <a:endParaRPr kumimoji="1" lang="ja-JP" altLang="en-US" dirty="0"/>
          </a:p>
        </p:txBody>
      </p:sp>
      <p:pic>
        <p:nvPicPr>
          <p:cNvPr id="4" name="コンテンツ プレースホルダー 3" descr="Web - Aptana Studio Start Page - Aptana Studi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63" y="1600200"/>
            <a:ext cx="6894274" cy="4525963"/>
          </a:xfrm>
        </p:spPr>
      </p:pic>
    </p:spTree>
    <p:extLst>
      <p:ext uri="{BB962C8B-B14F-4D97-AF65-F5344CB8AC3E}">
        <p14:creationId xmlns:p14="http://schemas.microsoft.com/office/powerpoint/2010/main" val="163050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ADT</a:t>
            </a:r>
            <a:r>
              <a:rPr lang="ja-JP" altLang="en-US" dirty="0" smtClean="0"/>
              <a:t>プラグインのインストール開始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メニューから</a:t>
            </a:r>
            <a:r>
              <a:rPr lang="en-US" altLang="ja-JP" dirty="0" smtClean="0"/>
              <a:t>[Help &gt; Install New Software…]</a:t>
            </a:r>
            <a:r>
              <a:rPr lang="ja-JP" altLang="en-US" dirty="0" smtClean="0"/>
              <a:t>をクリック！</a:t>
            </a:r>
            <a:endParaRPr kumimoji="1" lang="en-US" altLang="ja-JP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54848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9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右上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[Add]</a:t>
            </a:r>
            <a:r>
              <a:rPr lang="ja-JP" altLang="en-US" dirty="0" smtClean="0"/>
              <a:t>ボタンをクリック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35675"/>
            <a:ext cx="8748464" cy="65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6300192" y="1988840"/>
            <a:ext cx="2592288" cy="2123099"/>
          </a:xfrm>
          <a:prstGeom prst="donut">
            <a:avLst>
              <a:gd name="adj" fmla="val 5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2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ADT</a:t>
            </a:r>
            <a:r>
              <a:rPr kumimoji="1" lang="ja-JP" altLang="en-US" dirty="0" smtClean="0"/>
              <a:t>プラグインの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を入力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Location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「</a:t>
            </a:r>
            <a:r>
              <a:rPr lang="en-US" altLang="ja-JP" dirty="0">
                <a:hlinkClick r:id="rId2"/>
              </a:rPr>
              <a:t>https://dl-ssl.google.com/android/eclipse/</a:t>
            </a:r>
            <a:r>
              <a:rPr kumimoji="1" lang="ja-JP" altLang="en-US" dirty="0" smtClean="0"/>
              <a:t>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を入力</a:t>
            </a:r>
            <a:endParaRPr kumimoji="1" lang="en-US" altLang="ja-JP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8" y="3501008"/>
            <a:ext cx="7675563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9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Developer Tools</a:t>
            </a:r>
            <a:r>
              <a:rPr kumimoji="1" lang="ja-JP" altLang="en-US" dirty="0" smtClean="0"/>
              <a:t>にチェック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しばらく待つと</a:t>
            </a:r>
            <a:r>
              <a:rPr kumimoji="1" lang="en-US" altLang="ja-JP" dirty="0" smtClean="0"/>
              <a:t>Developer Tools</a:t>
            </a:r>
            <a:r>
              <a:rPr kumimoji="1" lang="ja-JP" altLang="en-US" dirty="0" smtClean="0"/>
              <a:t>が出るので、チェックする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4941"/>
            <a:ext cx="7057011" cy="52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7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[Add]</a:t>
            </a:r>
            <a:r>
              <a:rPr kumimoji="1" lang="ja-JP" altLang="en-US" dirty="0" smtClean="0"/>
              <a:t>の下にある</a:t>
            </a:r>
            <a:r>
              <a:rPr lang="ja-JP" altLang="en-US" dirty="0"/>
              <a:t>リンク</a:t>
            </a:r>
            <a:r>
              <a:rPr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[Available Software Sites]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49" y="2276872"/>
            <a:ext cx="70091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ドーナツ 5"/>
          <p:cNvSpPr/>
          <p:nvPr/>
        </p:nvSpPr>
        <p:spPr>
          <a:xfrm>
            <a:off x="3923928" y="2564904"/>
            <a:ext cx="3011340" cy="1584176"/>
          </a:xfrm>
          <a:prstGeom prst="donut">
            <a:avLst>
              <a:gd name="adj" fmla="val 7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13685809">
            <a:off x="5753634" y="3740791"/>
            <a:ext cx="122413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17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Eclipse</a:t>
            </a:r>
            <a:r>
              <a:rPr lang="ja-JP" altLang="en-US" dirty="0"/>
              <a:t> </a:t>
            </a:r>
            <a:r>
              <a:rPr lang="en-US" altLang="ja-JP" dirty="0" smtClean="0"/>
              <a:t>Helios Update Site </a:t>
            </a:r>
            <a:r>
              <a:rPr lang="ja-JP" altLang="en-US" dirty="0" smtClean="0"/>
              <a:t>にチェック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628800"/>
            <a:ext cx="104597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 rot="2036489">
            <a:off x="2255312" y="1834554"/>
            <a:ext cx="576064" cy="11629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84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[OK]</a:t>
            </a:r>
            <a:r>
              <a:rPr kumimoji="1" lang="ja-JP" altLang="en-US" dirty="0" smtClean="0"/>
              <a:t>したら</a:t>
            </a:r>
            <a:r>
              <a:rPr kumimoji="1" lang="en-US" altLang="ja-JP" dirty="0" smtClean="0"/>
              <a:t>[Next]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48672" cy="453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95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Aptana Studio 3</a:t>
            </a:r>
            <a:r>
              <a:rPr kumimoji="1" lang="ja-JP" altLang="en-US" dirty="0" smtClean="0"/>
              <a:t>の入手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748680"/>
          </a:xfrm>
        </p:spPr>
        <p:txBody>
          <a:bodyPr/>
          <a:lstStyle/>
          <a:p>
            <a:r>
              <a:rPr lang="en-US" altLang="ja-JP" dirty="0" smtClean="0">
                <a:hlinkClick r:id="rId2"/>
              </a:rPr>
              <a:t>http://aptana.com/products/studio3</a:t>
            </a:r>
            <a:endParaRPr kumimoji="1" lang="ja-JP" altLang="en-US" dirty="0"/>
          </a:p>
        </p:txBody>
      </p:sp>
      <p:pic>
        <p:nvPicPr>
          <p:cNvPr id="1026" name="Picture 2" descr="C:\Users\kujira\Desktop\aptana-studio\aptana-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1854"/>
            <a:ext cx="5832648" cy="39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6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詳細を確認してエラーがなければ</a:t>
            </a:r>
            <a:r>
              <a:rPr kumimoji="1" lang="en-US" altLang="ja-JP" dirty="0" smtClean="0"/>
              <a:t>[Next]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18313" cy="473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58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ADT</a:t>
            </a:r>
            <a:r>
              <a:rPr kumimoji="1" lang="ja-JP" altLang="en-US" dirty="0" smtClean="0"/>
              <a:t>のライセンスに同意する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270477" cy="47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4644008" y="5145494"/>
            <a:ext cx="2664296" cy="504056"/>
          </a:xfrm>
          <a:prstGeom prst="donut">
            <a:avLst>
              <a:gd name="adj" fmla="val 16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果報は寝て</a:t>
            </a:r>
            <a:r>
              <a:rPr lang="ja-JP" altLang="en-US" dirty="0" smtClean="0"/>
              <a:t>待て！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インストールが始まり、しばらく待って、完了すると再起動を促す</a:t>
            </a:r>
            <a:r>
              <a:rPr kumimoji="1" lang="en-US" altLang="ja-JP" dirty="0" smtClean="0"/>
              <a:t>[Restart Now]</a:t>
            </a:r>
            <a:r>
              <a:rPr kumimoji="1" lang="ja-JP" altLang="en-US" dirty="0" smtClean="0"/>
              <a:t>が出るのでクリック。</a:t>
            </a:r>
            <a:endParaRPr kumimoji="1" lang="ja-JP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4952"/>
            <a:ext cx="5235500" cy="14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37112"/>
            <a:ext cx="7729983" cy="13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>
            <a:off x="3131840" y="4005064"/>
            <a:ext cx="288032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54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続いて</a:t>
            </a:r>
            <a:r>
              <a:rPr lang="en-US" altLang="ja-JP" dirty="0" smtClean="0"/>
              <a:t>SDK</a:t>
            </a:r>
            <a:r>
              <a:rPr lang="ja-JP" altLang="en-US" dirty="0" smtClean="0"/>
              <a:t>のダウンロードに突入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インストール先を選んで</a:t>
            </a:r>
            <a:r>
              <a:rPr lang="en-US" altLang="ja-JP" dirty="0" smtClean="0"/>
              <a:t>[Finish]</a:t>
            </a:r>
            <a:r>
              <a:rPr lang="ja-JP" altLang="en-US" dirty="0" smtClean="0"/>
              <a:t>をクリック</a:t>
            </a:r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3"/>
            <a:ext cx="7321738" cy="38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5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また、待つ！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868269" cy="174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948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また、ライセンスに同意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9" y="1916832"/>
            <a:ext cx="70469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>
            <a:off x="6948264" y="2996952"/>
            <a:ext cx="576064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64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また、待つ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42" y="3386991"/>
            <a:ext cx="4285715" cy="9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68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そして、完了！</a:t>
            </a:r>
            <a:endParaRPr kumimoji="1" lang="ja-JP" altLang="en-US" dirty="0"/>
          </a:p>
        </p:txBody>
      </p:sp>
      <p:pic>
        <p:nvPicPr>
          <p:cNvPr id="4" name="コンテンツ プレースホルダー 3" descr="New Projec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6468377" cy="3358451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115616" y="1412776"/>
            <a:ext cx="65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完了すると、</a:t>
            </a:r>
            <a:r>
              <a:rPr lang="ja-JP" altLang="en-US" dirty="0"/>
              <a:t>メニュー</a:t>
            </a:r>
            <a:r>
              <a:rPr lang="ja-JP" altLang="en-US" dirty="0" smtClean="0"/>
              <a:t>の</a:t>
            </a:r>
            <a:r>
              <a:rPr lang="en-US" altLang="ja-JP" dirty="0" smtClean="0"/>
              <a:t>[File &gt; New &gt; Other]</a:t>
            </a:r>
            <a:r>
              <a:rPr lang="ja-JP" altLang="en-US" dirty="0" smtClean="0"/>
              <a:t>で出るダイアログ中に、</a:t>
            </a:r>
            <a:endParaRPr lang="en-US" altLang="ja-JP" dirty="0" smtClean="0"/>
          </a:p>
          <a:p>
            <a:r>
              <a:rPr lang="en-US" altLang="ja-JP" dirty="0" smtClean="0"/>
              <a:t>[Android]</a:t>
            </a:r>
            <a:r>
              <a:rPr lang="ja-JP" altLang="en-US" dirty="0" smtClean="0"/>
              <a:t>のプロジェクトが出ます。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90665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パースペクティブに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を追加しよう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1" y="1556792"/>
            <a:ext cx="2705100" cy="2314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42842"/>
            <a:ext cx="2514600" cy="2381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9539"/>
            <a:ext cx="2952328" cy="33204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38" y="4064026"/>
            <a:ext cx="26860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5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Android Project</a:t>
            </a:r>
            <a:r>
              <a:rPr kumimoji="1" lang="ja-JP" altLang="en-US" dirty="0" smtClean="0"/>
              <a:t>がメニューに出現！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844824"/>
            <a:ext cx="6542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2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ダウンロードしたらインストール開始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49" y="1916832"/>
            <a:ext cx="70469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インストール開始、</a:t>
            </a:r>
            <a:r>
              <a:rPr kumimoji="1" lang="en-US" altLang="ja-JP" dirty="0" smtClean="0"/>
              <a:t>[Next]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3100"/>
            <a:ext cx="5760640" cy="445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4477326" y="5229200"/>
            <a:ext cx="1584176" cy="1296144"/>
          </a:xfrm>
          <a:prstGeom prst="donut">
            <a:avLst>
              <a:gd name="adj" fmla="val 108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ライセンスに同意しよう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3935"/>
            <a:ext cx="6126607" cy="473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01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インストール場所を確認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556792"/>
            <a:ext cx="5904656" cy="45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96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スタートメニューの場所を指定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736030"/>
            <a:ext cx="5616624" cy="434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4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関連づけの設定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関連づけ不要なら、全部チェックを外すのもありです。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968552" cy="383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3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インストール開始！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64708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9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266</Words>
  <Application>Microsoft Office PowerPoint</Application>
  <PresentationFormat>画面に合わせる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​​テーマ</vt:lpstr>
      <vt:lpstr>Aptana Studio 3 に  Android ADT プラグインを インストールする方法</vt:lpstr>
      <vt:lpstr>Aptana Studio 3の入手</vt:lpstr>
      <vt:lpstr>ダウンロードしたらインストール開始</vt:lpstr>
      <vt:lpstr>インストール開始、[Next]をクリック</vt:lpstr>
      <vt:lpstr>ライセンスに同意しよう</vt:lpstr>
      <vt:lpstr>インストール場所を確認</vt:lpstr>
      <vt:lpstr>スタートメニューの場所を指定</vt:lpstr>
      <vt:lpstr>関連づけの設定</vt:lpstr>
      <vt:lpstr>インストール開始！</vt:lpstr>
      <vt:lpstr>完了までしばし待つ</vt:lpstr>
      <vt:lpstr>正しく完了すると以下の画面に</vt:lpstr>
      <vt:lpstr>Aptana3を起動する</vt:lpstr>
      <vt:lpstr>ADTプラグインのインストール開始</vt:lpstr>
      <vt:lpstr>右上の[Add]ボタンをクリック</vt:lpstr>
      <vt:lpstr>ADTプラグインのURLを入力</vt:lpstr>
      <vt:lpstr>Developer Toolsにチェック</vt:lpstr>
      <vt:lpstr>[Add]の下にあるリンクをクリック</vt:lpstr>
      <vt:lpstr>Eclipse Helios Update Site にチェック</vt:lpstr>
      <vt:lpstr>[OK]したら[Next]をクリック</vt:lpstr>
      <vt:lpstr>詳細を確認してエラーがなければ[Next]をクリック</vt:lpstr>
      <vt:lpstr>ADTのライセンスに同意する</vt:lpstr>
      <vt:lpstr>果報は寝て待て！</vt:lpstr>
      <vt:lpstr>続いてSDKのダウンロードに突入</vt:lpstr>
      <vt:lpstr>また、待つ！</vt:lpstr>
      <vt:lpstr>また、ライセンスに同意</vt:lpstr>
      <vt:lpstr>また、待つ</vt:lpstr>
      <vt:lpstr>そして、完了！</vt:lpstr>
      <vt:lpstr>パースペクティブにJavaを追加しよう</vt:lpstr>
      <vt:lpstr>Android Projectがメニューに出現！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Aptana Studio 3 に  Android ADT プラグインを インストールする方法</dc:title>
  <dc:creator>kujira</dc:creator>
  <cp:lastModifiedBy>kujira</cp:lastModifiedBy>
  <cp:revision>29</cp:revision>
  <dcterms:created xsi:type="dcterms:W3CDTF">2011-12-28T15:31:08Z</dcterms:created>
  <dcterms:modified xsi:type="dcterms:W3CDTF">2011-12-28T16:13:26Z</dcterms:modified>
</cp:coreProperties>
</file>